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2" r:id="rId9"/>
    <p:sldId id="271" r:id="rId10"/>
    <p:sldId id="274" r:id="rId11"/>
    <p:sldId id="273" r:id="rId12"/>
    <p:sldId id="264" r:id="rId13"/>
    <p:sldId id="269" r:id="rId14"/>
    <p:sldId id="270" r:id="rId15"/>
    <p:sldId id="275" r:id="rId16"/>
    <p:sldId id="266" r:id="rId17"/>
    <p:sldId id="267" r:id="rId18"/>
    <p:sldId id="268" r:id="rId19"/>
  </p:sldIdLst>
  <p:sldSz cx="12192000" cy="6858000"/>
  <p:notesSz cx="6858000" cy="9144000"/>
  <p:embeddedFontLst>
    <p:embeddedFont>
      <p:font typeface="넥슨Lv1고딕 OTF" charset="-127"/>
      <p:regular r:id="rId20"/>
    </p:embeddedFont>
    <p:embeddedFont>
      <p:font typeface="넥슨Lv1고딕 OTF Bold" charset="-127"/>
      <p:bold r:id="rId21"/>
    </p:embeddedFont>
    <p:embeddedFont>
      <p:font typeface="맑은 고딕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25B11-9457-440A-87A0-5780A6E9520A}" v="72" dt="2024-01-19T08:00:49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67" d="100"/>
          <a:sy n="67" d="100"/>
        </p:scale>
        <p:origin x="-132" y="-36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진호" userId="a9f10a89-3a4c-4ad1-83b3-84965398bca0" providerId="ADAL" clId="{11925B11-9457-440A-87A0-5780A6E9520A}"/>
    <pc:docChg chg="undo redo custSel addSld delSld modSld">
      <pc:chgData name="정진호" userId="a9f10a89-3a4c-4ad1-83b3-84965398bca0" providerId="ADAL" clId="{11925B11-9457-440A-87A0-5780A6E9520A}" dt="2024-01-19T08:00:58.479" v="1414" actId="47"/>
      <pc:docMkLst>
        <pc:docMk/>
      </pc:docMkLst>
      <pc:sldChg chg="addSp modSp mod">
        <pc:chgData name="정진호" userId="a9f10a89-3a4c-4ad1-83b3-84965398bca0" providerId="ADAL" clId="{11925B11-9457-440A-87A0-5780A6E9520A}" dt="2024-01-19T07:47:37.772" v="1083" actId="1076"/>
        <pc:sldMkLst>
          <pc:docMk/>
          <pc:sldMk cId="3828521608" sldId="262"/>
        </pc:sldMkLst>
        <pc:spChg chg="mod">
          <ac:chgData name="정진호" userId="a9f10a89-3a4c-4ad1-83b3-84965398bca0" providerId="ADAL" clId="{11925B11-9457-440A-87A0-5780A6E9520A}" dt="2024-01-18T09:53:36.541" v="60"/>
          <ac:spMkLst>
            <pc:docMk/>
            <pc:sldMk cId="3828521608" sldId="262"/>
            <ac:spMk id="2" creationId="{DA04A9D4-7EAF-C16C-0C8B-3B2F584FB7FC}"/>
          </ac:spMkLst>
        </pc:spChg>
        <pc:spChg chg="mod">
          <ac:chgData name="정진호" userId="a9f10a89-3a4c-4ad1-83b3-84965398bca0" providerId="ADAL" clId="{11925B11-9457-440A-87A0-5780A6E9520A}" dt="2024-01-19T07:47:37.772" v="1083" actId="1076"/>
          <ac:spMkLst>
            <pc:docMk/>
            <pc:sldMk cId="3828521608" sldId="262"/>
            <ac:spMk id="18" creationId="{0EE9B48E-26AC-E7A2-331A-AE212BC6DCBD}"/>
          </ac:spMkLst>
        </pc:spChg>
        <pc:picChg chg="add mod">
          <ac:chgData name="정진호" userId="a9f10a89-3a4c-4ad1-83b3-84965398bca0" providerId="ADAL" clId="{11925B11-9457-440A-87A0-5780A6E9520A}" dt="2024-01-18T14:40:39.053" v="555" actId="1076"/>
          <ac:picMkLst>
            <pc:docMk/>
            <pc:sldMk cId="3828521608" sldId="262"/>
            <ac:picMk id="7" creationId="{0E5D63B1-C6CB-E726-AA51-57BC963A021B}"/>
          </ac:picMkLst>
        </pc:picChg>
        <pc:picChg chg="add mod">
          <ac:chgData name="정진호" userId="a9f10a89-3a4c-4ad1-83b3-84965398bca0" providerId="ADAL" clId="{11925B11-9457-440A-87A0-5780A6E9520A}" dt="2024-01-19T07:44:06.074" v="956" actId="1036"/>
          <ac:picMkLst>
            <pc:docMk/>
            <pc:sldMk cId="3828521608" sldId="262"/>
            <ac:picMk id="9" creationId="{F591C789-4F98-8A96-3B27-40C95D2792D0}"/>
          </ac:picMkLst>
        </pc:picChg>
        <pc:picChg chg="add mod">
          <ac:chgData name="정진호" userId="a9f10a89-3a4c-4ad1-83b3-84965398bca0" providerId="ADAL" clId="{11925B11-9457-440A-87A0-5780A6E9520A}" dt="2024-01-19T07:43:58.174" v="954" actId="1036"/>
          <ac:picMkLst>
            <pc:docMk/>
            <pc:sldMk cId="3828521608" sldId="262"/>
            <ac:picMk id="11" creationId="{104E5CEE-7FDB-DDA7-C12C-CEE687737381}"/>
          </ac:picMkLst>
        </pc:picChg>
      </pc:sldChg>
      <pc:sldChg chg="addSp delSp modSp mod">
        <pc:chgData name="정진호" userId="a9f10a89-3a4c-4ad1-83b3-84965398bca0" providerId="ADAL" clId="{11925B11-9457-440A-87A0-5780A6E9520A}" dt="2024-01-19T07:59:23.007" v="1370" actId="1038"/>
        <pc:sldMkLst>
          <pc:docMk/>
          <pc:sldMk cId="1674609678" sldId="263"/>
        </pc:sldMkLst>
        <pc:spChg chg="mod">
          <ac:chgData name="정진호" userId="a9f10a89-3a4c-4ad1-83b3-84965398bca0" providerId="ADAL" clId="{11925B11-9457-440A-87A0-5780A6E9520A}" dt="2024-01-18T09:55:50.215" v="74"/>
          <ac:spMkLst>
            <pc:docMk/>
            <pc:sldMk cId="1674609678" sldId="263"/>
            <ac:spMk id="2" creationId="{DA04A9D4-7EAF-C16C-0C8B-3B2F584FB7FC}"/>
          </ac:spMkLst>
        </pc:spChg>
        <pc:spChg chg="del">
          <ac:chgData name="정진호" userId="a9f10a89-3a4c-4ad1-83b3-84965398bca0" providerId="ADAL" clId="{11925B11-9457-440A-87A0-5780A6E9520A}" dt="2024-01-19T07:57:03.811" v="1318" actId="478"/>
          <ac:spMkLst>
            <pc:docMk/>
            <pc:sldMk cId="1674609678" sldId="263"/>
            <ac:spMk id="4" creationId="{469028F1-FB38-0057-D435-BECD80856B08}"/>
          </ac:spMkLst>
        </pc:spChg>
        <pc:spChg chg="mod">
          <ac:chgData name="정진호" userId="a9f10a89-3a4c-4ad1-83b3-84965398bca0" providerId="ADAL" clId="{11925B11-9457-440A-87A0-5780A6E9520A}" dt="2024-01-19T07:58:32.677" v="1334"/>
          <ac:spMkLst>
            <pc:docMk/>
            <pc:sldMk cId="1674609678" sldId="263"/>
            <ac:spMk id="18" creationId="{0EE9B48E-26AC-E7A2-331A-AE212BC6DCBD}"/>
          </ac:spMkLst>
        </pc:spChg>
        <pc:picChg chg="add del mod">
          <ac:chgData name="정진호" userId="a9f10a89-3a4c-4ad1-83b3-84965398bca0" providerId="ADAL" clId="{11925B11-9457-440A-87A0-5780A6E9520A}" dt="2024-01-19T07:52:52.925" v="1241" actId="478"/>
          <ac:picMkLst>
            <pc:docMk/>
            <pc:sldMk cId="1674609678" sldId="263"/>
            <ac:picMk id="7" creationId="{78698AAE-EE26-75DD-0D93-9A6FD423DFF6}"/>
          </ac:picMkLst>
        </pc:picChg>
        <pc:picChg chg="add mod">
          <ac:chgData name="정진호" userId="a9f10a89-3a4c-4ad1-83b3-84965398bca0" providerId="ADAL" clId="{11925B11-9457-440A-87A0-5780A6E9520A}" dt="2024-01-19T07:59:20.078" v="1358" actId="1037"/>
          <ac:picMkLst>
            <pc:docMk/>
            <pc:sldMk cId="1674609678" sldId="263"/>
            <ac:picMk id="11" creationId="{8B8459E2-749E-5637-AA63-18CC20A981FF}"/>
          </ac:picMkLst>
        </pc:picChg>
        <pc:picChg chg="add mod">
          <ac:chgData name="정진호" userId="a9f10a89-3a4c-4ad1-83b3-84965398bca0" providerId="ADAL" clId="{11925B11-9457-440A-87A0-5780A6E9520A}" dt="2024-01-19T07:56:52.719" v="1312" actId="14100"/>
          <ac:picMkLst>
            <pc:docMk/>
            <pc:sldMk cId="1674609678" sldId="263"/>
            <ac:picMk id="13" creationId="{BCDB756A-6851-3203-5B15-25A43D6C8564}"/>
          </ac:picMkLst>
        </pc:picChg>
        <pc:picChg chg="add mod">
          <ac:chgData name="정진호" userId="a9f10a89-3a4c-4ad1-83b3-84965398bca0" providerId="ADAL" clId="{11925B11-9457-440A-87A0-5780A6E9520A}" dt="2024-01-19T07:56:59.152" v="1317" actId="1076"/>
          <ac:picMkLst>
            <pc:docMk/>
            <pc:sldMk cId="1674609678" sldId="263"/>
            <ac:picMk id="15" creationId="{02DD806D-27B9-87ED-3280-637701D53FB7}"/>
          </ac:picMkLst>
        </pc:picChg>
        <pc:picChg chg="add mod">
          <ac:chgData name="정진호" userId="a9f10a89-3a4c-4ad1-83b3-84965398bca0" providerId="ADAL" clId="{11925B11-9457-440A-87A0-5780A6E9520A}" dt="2024-01-19T07:56:50.142" v="1311" actId="14100"/>
          <ac:picMkLst>
            <pc:docMk/>
            <pc:sldMk cId="1674609678" sldId="263"/>
            <ac:picMk id="17" creationId="{8E3BFB9B-E6D9-5052-EF57-615827553766}"/>
          </ac:picMkLst>
        </pc:picChg>
        <pc:picChg chg="add mod">
          <ac:chgData name="정진호" userId="a9f10a89-3a4c-4ad1-83b3-84965398bca0" providerId="ADAL" clId="{11925B11-9457-440A-87A0-5780A6E9520A}" dt="2024-01-19T07:59:18.648" v="1349" actId="1037"/>
          <ac:picMkLst>
            <pc:docMk/>
            <pc:sldMk cId="1674609678" sldId="263"/>
            <ac:picMk id="20" creationId="{3842071E-3F85-34CC-829E-79E9DFAE21D4}"/>
          </ac:picMkLst>
        </pc:picChg>
        <pc:picChg chg="add mod">
          <ac:chgData name="정진호" userId="a9f10a89-3a4c-4ad1-83b3-84965398bca0" providerId="ADAL" clId="{11925B11-9457-440A-87A0-5780A6E9520A}" dt="2024-01-19T07:59:23.007" v="1370" actId="1038"/>
          <ac:picMkLst>
            <pc:docMk/>
            <pc:sldMk cId="1674609678" sldId="263"/>
            <ac:picMk id="22" creationId="{C25C76BB-E3B2-D977-3935-14CB5DAA801B}"/>
          </ac:picMkLst>
        </pc:picChg>
      </pc:sldChg>
      <pc:sldChg chg="addSp delSp modSp mod">
        <pc:chgData name="정진호" userId="a9f10a89-3a4c-4ad1-83b3-84965398bca0" providerId="ADAL" clId="{11925B11-9457-440A-87A0-5780A6E9520A}" dt="2024-01-18T09:46:07.466" v="37" actId="14100"/>
        <pc:sldMkLst>
          <pc:docMk/>
          <pc:sldMk cId="4257605677" sldId="269"/>
        </pc:sldMkLst>
        <pc:picChg chg="add del mod">
          <ac:chgData name="정진호" userId="a9f10a89-3a4c-4ad1-83b3-84965398bca0" providerId="ADAL" clId="{11925B11-9457-440A-87A0-5780A6E9520A}" dt="2024-01-18T09:45:32.809" v="31" actId="478"/>
          <ac:picMkLst>
            <pc:docMk/>
            <pc:sldMk cId="4257605677" sldId="269"/>
            <ac:picMk id="7" creationId="{874DCAAD-6359-4124-EF8C-6D5AB6704DF9}"/>
          </ac:picMkLst>
        </pc:picChg>
        <pc:picChg chg="add mod">
          <ac:chgData name="정진호" userId="a9f10a89-3a4c-4ad1-83b3-84965398bca0" providerId="ADAL" clId="{11925B11-9457-440A-87A0-5780A6E9520A}" dt="2024-01-18T09:44:44.411" v="30" actId="1038"/>
          <ac:picMkLst>
            <pc:docMk/>
            <pc:sldMk cId="4257605677" sldId="269"/>
            <ac:picMk id="9" creationId="{FB1AFEA5-AE14-4414-D7A1-6CF92F6AD989}"/>
          </ac:picMkLst>
        </pc:picChg>
        <pc:picChg chg="add del">
          <ac:chgData name="정진호" userId="a9f10a89-3a4c-4ad1-83b3-84965398bca0" providerId="ADAL" clId="{11925B11-9457-440A-87A0-5780A6E9520A}" dt="2024-01-18T09:44:35.538" v="22" actId="478"/>
          <ac:picMkLst>
            <pc:docMk/>
            <pc:sldMk cId="4257605677" sldId="269"/>
            <ac:picMk id="11" creationId="{50B68C01-EB22-CCB0-0631-A77AEA86C6F5}"/>
          </ac:picMkLst>
        </pc:picChg>
        <pc:picChg chg="add mod">
          <ac:chgData name="정진호" userId="a9f10a89-3a4c-4ad1-83b3-84965398bca0" providerId="ADAL" clId="{11925B11-9457-440A-87A0-5780A6E9520A}" dt="2024-01-18T09:46:07.466" v="37" actId="14100"/>
          <ac:picMkLst>
            <pc:docMk/>
            <pc:sldMk cId="4257605677" sldId="269"/>
            <ac:picMk id="15" creationId="{310FB0DC-C110-CE37-8C8D-5B88449F7CBF}"/>
          </ac:picMkLst>
        </pc:picChg>
        <pc:picChg chg="add del">
          <ac:chgData name="정진호" userId="a9f10a89-3a4c-4ad1-83b3-84965398bca0" providerId="ADAL" clId="{11925B11-9457-440A-87A0-5780A6E9520A}" dt="2024-01-18T09:44:35.908" v="23" actId="478"/>
          <ac:picMkLst>
            <pc:docMk/>
            <pc:sldMk cId="4257605677" sldId="269"/>
            <ac:picMk id="17" creationId="{8A1CBB6E-C062-AACB-DAA2-2F377B5DBB9F}"/>
          </ac:picMkLst>
        </pc:picChg>
      </pc:sldChg>
      <pc:sldChg chg="addSp delSp modSp add mod">
        <pc:chgData name="정진호" userId="a9f10a89-3a4c-4ad1-83b3-84965398bca0" providerId="ADAL" clId="{11925B11-9457-440A-87A0-5780A6E9520A}" dt="2024-01-19T07:36:12.849" v="582" actId="478"/>
        <pc:sldMkLst>
          <pc:docMk/>
          <pc:sldMk cId="559657180" sldId="271"/>
        </pc:sldMkLst>
        <pc:spChg chg="mod">
          <ac:chgData name="정진호" userId="a9f10a89-3a4c-4ad1-83b3-84965398bca0" providerId="ADAL" clId="{11925B11-9457-440A-87A0-5780A6E9520A}" dt="2024-01-18T13:51:00.572" v="92"/>
          <ac:spMkLst>
            <pc:docMk/>
            <pc:sldMk cId="559657180" sldId="271"/>
            <ac:spMk id="2" creationId="{DA04A9D4-7EAF-C16C-0C8B-3B2F584FB7FC}"/>
          </ac:spMkLst>
        </pc:spChg>
        <pc:spChg chg="del">
          <ac:chgData name="정진호" userId="a9f10a89-3a4c-4ad1-83b3-84965398bca0" providerId="ADAL" clId="{11925B11-9457-440A-87A0-5780A6E9520A}" dt="2024-01-18T14:24:07.123" v="315" actId="478"/>
          <ac:spMkLst>
            <pc:docMk/>
            <pc:sldMk cId="559657180" sldId="271"/>
            <ac:spMk id="3" creationId="{CA2C9A59-8616-8D15-87DD-4CC966046A10}"/>
          </ac:spMkLst>
        </pc:spChg>
        <pc:spChg chg="mod">
          <ac:chgData name="정진호" userId="a9f10a89-3a4c-4ad1-83b3-84965398bca0" providerId="ADAL" clId="{11925B11-9457-440A-87A0-5780A6E9520A}" dt="2024-01-19T07:34:02.671" v="574" actId="1076"/>
          <ac:spMkLst>
            <pc:docMk/>
            <pc:sldMk cId="559657180" sldId="271"/>
            <ac:spMk id="4" creationId="{469028F1-FB38-0057-D435-BECD80856B08}"/>
          </ac:spMkLst>
        </pc:spChg>
        <pc:spChg chg="mod">
          <ac:chgData name="정진호" userId="a9f10a89-3a4c-4ad1-83b3-84965398bca0" providerId="ADAL" clId="{11925B11-9457-440A-87A0-5780A6E9520A}" dt="2024-01-19T07:33:37.877" v="567" actId="1076"/>
          <ac:spMkLst>
            <pc:docMk/>
            <pc:sldMk cId="559657180" sldId="271"/>
            <ac:spMk id="18" creationId="{0EE9B48E-26AC-E7A2-331A-AE212BC6DCBD}"/>
          </ac:spMkLst>
        </pc:spChg>
        <pc:spChg chg="add del mod">
          <ac:chgData name="정진호" userId="a9f10a89-3a4c-4ad1-83b3-84965398bca0" providerId="ADAL" clId="{11925B11-9457-440A-87A0-5780A6E9520A}" dt="2024-01-18T14:31:08.151" v="459" actId="478"/>
          <ac:spMkLst>
            <pc:docMk/>
            <pc:sldMk cId="559657180" sldId="271"/>
            <ac:spMk id="20" creationId="{089F3634-2DAA-2D59-B7EE-2C51234217EF}"/>
          </ac:spMkLst>
        </pc:spChg>
        <pc:graphicFrameChg chg="add mod">
          <ac:chgData name="정진호" userId="a9f10a89-3a4c-4ad1-83b3-84965398bca0" providerId="ADAL" clId="{11925B11-9457-440A-87A0-5780A6E9520A}" dt="2024-01-19T07:35:05.477" v="575"/>
          <ac:graphicFrameMkLst>
            <pc:docMk/>
            <pc:sldMk cId="559657180" sldId="271"/>
            <ac:graphicFrameMk id="3" creationId="{B6F96E44-81D7-620B-245B-250A5532AE2E}"/>
          </ac:graphicFrameMkLst>
        </pc:graphicFrameChg>
        <pc:picChg chg="add del mod">
          <ac:chgData name="정진호" userId="a9f10a89-3a4c-4ad1-83b3-84965398bca0" providerId="ADAL" clId="{11925B11-9457-440A-87A0-5780A6E9520A}" dt="2024-01-19T07:36:12.849" v="582" actId="478"/>
          <ac:picMkLst>
            <pc:docMk/>
            <pc:sldMk cId="559657180" sldId="271"/>
            <ac:picMk id="6" creationId="{733B9DE7-E6E6-4353-F093-695262E45136}"/>
          </ac:picMkLst>
        </pc:picChg>
        <pc:picChg chg="add mod">
          <ac:chgData name="정진호" userId="a9f10a89-3a4c-4ad1-83b3-84965398bca0" providerId="ADAL" clId="{11925B11-9457-440A-87A0-5780A6E9520A}" dt="2024-01-19T07:33:59.094" v="573" actId="1076"/>
          <ac:picMkLst>
            <pc:docMk/>
            <pc:sldMk cId="559657180" sldId="271"/>
            <ac:picMk id="7" creationId="{0393758C-0D4D-8DFF-DD04-3FDE0DDF98D5}"/>
          </ac:picMkLst>
        </pc:picChg>
        <pc:picChg chg="add del mod">
          <ac:chgData name="정진호" userId="a9f10a89-3a4c-4ad1-83b3-84965398bca0" providerId="ADAL" clId="{11925B11-9457-440A-87A0-5780A6E9520A}" dt="2024-01-18T14:19:01.641" v="276" actId="478"/>
          <ac:picMkLst>
            <pc:docMk/>
            <pc:sldMk cId="559657180" sldId="271"/>
            <ac:picMk id="11" creationId="{4F96F522-52F4-4FE8-4398-9F1EA0EFB7C6}"/>
          </ac:picMkLst>
        </pc:picChg>
        <pc:picChg chg="add del mod">
          <ac:chgData name="정진호" userId="a9f10a89-3a4c-4ad1-83b3-84965398bca0" providerId="ADAL" clId="{11925B11-9457-440A-87A0-5780A6E9520A}" dt="2024-01-18T14:21:33.526" v="306" actId="478"/>
          <ac:picMkLst>
            <pc:docMk/>
            <pc:sldMk cId="559657180" sldId="271"/>
            <ac:picMk id="13" creationId="{FC466DE4-D011-2C0E-6D22-03475D60B38E}"/>
          </ac:picMkLst>
        </pc:picChg>
        <pc:picChg chg="add mod">
          <ac:chgData name="정진호" userId="a9f10a89-3a4c-4ad1-83b3-84965398bca0" providerId="ADAL" clId="{11925B11-9457-440A-87A0-5780A6E9520A}" dt="2024-01-19T07:33:34.070" v="566" actId="14100"/>
          <ac:picMkLst>
            <pc:docMk/>
            <pc:sldMk cId="559657180" sldId="271"/>
            <ac:picMk id="15" creationId="{470FA80C-11F6-8973-FA88-3C07929A2FDA}"/>
          </ac:picMkLst>
        </pc:picChg>
        <pc:picChg chg="add mod">
          <ac:chgData name="정진호" userId="a9f10a89-3a4c-4ad1-83b3-84965398bca0" providerId="ADAL" clId="{11925B11-9457-440A-87A0-5780A6E9520A}" dt="2024-01-19T07:33:31.006" v="564" actId="1076"/>
          <ac:picMkLst>
            <pc:docMk/>
            <pc:sldMk cId="559657180" sldId="271"/>
            <ac:picMk id="17" creationId="{B6F2A1B6-3D59-E19A-A193-1B624FC018E6}"/>
          </ac:picMkLst>
        </pc:picChg>
      </pc:sldChg>
      <pc:sldChg chg="addSp delSp modSp add del mod">
        <pc:chgData name="정진호" userId="a9f10a89-3a4c-4ad1-83b3-84965398bca0" providerId="ADAL" clId="{11925B11-9457-440A-87A0-5780A6E9520A}" dt="2024-01-19T08:00:58.479" v="1414" actId="47"/>
        <pc:sldMkLst>
          <pc:docMk/>
          <pc:sldMk cId="1290958448" sldId="272"/>
        </pc:sldMkLst>
        <pc:spChg chg="mod">
          <ac:chgData name="정진호" userId="a9f10a89-3a4c-4ad1-83b3-84965398bca0" providerId="ADAL" clId="{11925B11-9457-440A-87A0-5780A6E9520A}" dt="2024-01-19T08:00:53.191" v="1413" actId="20577"/>
          <ac:spMkLst>
            <pc:docMk/>
            <pc:sldMk cId="1290958448" sldId="272"/>
            <ac:spMk id="18" creationId="{0EE9B48E-26AC-E7A2-331A-AE212BC6DCBD}"/>
          </ac:spMkLst>
        </pc:spChg>
        <pc:picChg chg="add mod">
          <ac:chgData name="정진호" userId="a9f10a89-3a4c-4ad1-83b3-84965398bca0" providerId="ADAL" clId="{11925B11-9457-440A-87A0-5780A6E9520A}" dt="2024-01-19T08:00:44.953" v="1380" actId="1076"/>
          <ac:picMkLst>
            <pc:docMk/>
            <pc:sldMk cId="1290958448" sldId="272"/>
            <ac:picMk id="6" creationId="{C7E980CE-DF2F-DEB4-810B-86A8FDE17A49}"/>
          </ac:picMkLst>
        </pc:picChg>
        <pc:picChg chg="del">
          <ac:chgData name="정진호" userId="a9f10a89-3a4c-4ad1-83b3-84965398bca0" providerId="ADAL" clId="{11925B11-9457-440A-87A0-5780A6E9520A}" dt="2024-01-19T08:00:39.530" v="1377" actId="478"/>
          <ac:picMkLst>
            <pc:docMk/>
            <pc:sldMk cId="1290958448" sldId="272"/>
            <ac:picMk id="11" creationId="{8B8459E2-749E-5637-AA63-18CC20A981FF}"/>
          </ac:picMkLst>
        </pc:picChg>
        <pc:picChg chg="del">
          <ac:chgData name="정진호" userId="a9f10a89-3a4c-4ad1-83b3-84965398bca0" providerId="ADAL" clId="{11925B11-9457-440A-87A0-5780A6E9520A}" dt="2024-01-19T08:00:37.771" v="1373" actId="478"/>
          <ac:picMkLst>
            <pc:docMk/>
            <pc:sldMk cId="1290958448" sldId="272"/>
            <ac:picMk id="13" creationId="{BCDB756A-6851-3203-5B15-25A43D6C8564}"/>
          </ac:picMkLst>
        </pc:picChg>
        <pc:picChg chg="del">
          <ac:chgData name="정진호" userId="a9f10a89-3a4c-4ad1-83b3-84965398bca0" providerId="ADAL" clId="{11925B11-9457-440A-87A0-5780A6E9520A}" dt="2024-01-19T08:00:38.177" v="1374" actId="478"/>
          <ac:picMkLst>
            <pc:docMk/>
            <pc:sldMk cId="1290958448" sldId="272"/>
            <ac:picMk id="15" creationId="{02DD806D-27B9-87ED-3280-637701D53FB7}"/>
          </ac:picMkLst>
        </pc:picChg>
        <pc:picChg chg="del">
          <ac:chgData name="정진호" userId="a9f10a89-3a4c-4ad1-83b3-84965398bca0" providerId="ADAL" clId="{11925B11-9457-440A-87A0-5780A6E9520A}" dt="2024-01-19T08:00:37.404" v="1372" actId="478"/>
          <ac:picMkLst>
            <pc:docMk/>
            <pc:sldMk cId="1290958448" sldId="272"/>
            <ac:picMk id="17" creationId="{8E3BFB9B-E6D9-5052-EF57-615827553766}"/>
          </ac:picMkLst>
        </pc:picChg>
        <pc:picChg chg="del">
          <ac:chgData name="정진호" userId="a9f10a89-3a4c-4ad1-83b3-84965398bca0" providerId="ADAL" clId="{11925B11-9457-440A-87A0-5780A6E9520A}" dt="2024-01-19T08:00:38.622" v="1375" actId="478"/>
          <ac:picMkLst>
            <pc:docMk/>
            <pc:sldMk cId="1290958448" sldId="272"/>
            <ac:picMk id="20" creationId="{3842071E-3F85-34CC-829E-79E9DFAE21D4}"/>
          </ac:picMkLst>
        </pc:picChg>
        <pc:picChg chg="del">
          <ac:chgData name="정진호" userId="a9f10a89-3a4c-4ad1-83b3-84965398bca0" providerId="ADAL" clId="{11925B11-9457-440A-87A0-5780A6E9520A}" dt="2024-01-19T08:00:39.058" v="1376" actId="478"/>
          <ac:picMkLst>
            <pc:docMk/>
            <pc:sldMk cId="1290958448" sldId="272"/>
            <ac:picMk id="22" creationId="{C25C76BB-E3B2-D977-3935-14CB5DAA801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36621E4-3749-E8C3-1C5D-AEA270C84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E5F56490-CE59-9B48-415D-B0331C463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75C8B05-6804-439C-2F88-D14C03D9D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B8BE956-826A-6E8A-C47E-F5558BECF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A223882-1A2E-B880-A20E-2D74DE855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26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7BD00F1-883C-204C-591F-CA64A847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4690914-03D3-0DD2-DA9F-B7BC7266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7B64427-B202-9DB6-2ADD-68F590148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D5EA600-1406-8EC9-C4EB-9F900D5C3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BA3299E-1FDA-0D31-D3CA-47D8F07D1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81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173C77CF-6F04-474D-9901-845BD2E86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1A32A792-FDDD-D483-2A16-5F2773BDB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45B4BF2-E899-EB9C-9292-599961B24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10DE4B6-F663-9EA1-07B8-D1269650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C52FF75-6F41-0C05-3833-45B0C8DC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981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55DE37A-97E6-C115-6CAC-C35AA29B7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805C7AE0-A1F2-445C-FE03-DA5C111AE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EB0A91B-435C-6FC8-5289-42266F190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67D385D-5128-9E87-6FB5-7E455E6EA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B9B524F-AA8D-999B-1C82-FF5E0AA3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68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22B5FA9-AD19-BAE4-D806-DD2EB9979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3F76F11-0846-E956-B4D3-B21664967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9B453EE-B1DA-A380-46B7-F66BC9D81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FF625D5-753D-A289-FE19-9C968A5CB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249E632-D6C2-BB8D-E830-09F60BBD7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800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DAC245F-001F-9898-EFCA-36865FF11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4DC245C5-1B64-3634-C64C-D6252D1270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A54D86AE-EBE6-2F6A-629B-CADD0B68B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3574243D-148B-AE09-D638-F90C75E0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A1822AB9-0727-A04F-3B31-24BEF99B6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9D4AA701-C6B1-D765-9FC6-5C1B80C0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79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4E9B4E6-66B7-24B0-CCB3-D9E8B7294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29A421A-CE5E-F197-98D8-6C3DF0F8E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BD9AFBF-179B-3A0F-6778-72F6B1314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86C1397A-F46A-7EE4-89E2-F2DFD48EF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019AEC2C-7353-0BC3-6ACD-6814B526E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6D65E26F-81B3-FEC8-C053-FE7583272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26E84E0F-CD28-6F94-9700-36ED3200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096C10E1-FBC2-ABB0-9BEA-A29F7F67C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505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7396A12-370F-8319-0381-5781F6961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C4B8AEA2-DE6C-6291-C12A-B2B81B9E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8A80027-FFC3-38AE-AACD-C8DA8633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A6CF2513-1B57-3079-8683-92F5DF592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486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64DB8198-F08F-280B-6D84-07D79296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F6231A3-BF91-8483-71EF-E5A077BBA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6C4BF677-E0CE-0A66-4A51-3CFB50C01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70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79C1262-5F5A-41BB-DA95-A147B1BCF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BF7575F-54A3-4DA0-B49D-4D1375F0D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AE256A85-E2E3-1F9D-48BA-32E42214D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0C08024-E673-3AAC-008B-7A5B90DD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CB77A2B-6F0B-B9EA-6A23-47F1499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72BF1D2-BBB3-955C-4D4F-F19BEDF19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25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15302A3-6E54-5849-777C-9FC516DC4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7A0BD669-3E75-4910-BF69-2BD5F524A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85D06613-7081-51D4-9D43-4CAD150FF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2B326B3-A790-B6BC-B59F-A489EA341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83291EE2-73F0-F685-FB1C-BB98BE3F0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281561DD-3DC1-932A-5F3A-5B71C89D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969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8EA0DAE6-38C4-E31E-271A-27B59C562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E5B3280E-F7DF-D049-049E-97640A067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27EAB4B-E8FB-0BA4-9A3B-B07802685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D6F9-43B3-412A-ABA7-0158C3994934}" type="datetimeFigureOut">
              <a:rPr lang="ko-KR" altLang="en-US" smtClean="0"/>
              <a:t>2024-01-19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BD2B9AB-EE20-86E3-2610-A7569671D6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E1491FF-B04C-E371-435A-0F83CB00F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3FED6-E0EF-421A-9DCA-DC4D9D15E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077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040" y="1427691"/>
            <a:ext cx="10133215" cy="1777855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ko-KR" sz="32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             Easy Study Project  </a:t>
            </a:r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/>
            </a:r>
            <a:b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</a:br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[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농업지역 가뭄 발생 여부 파악</a:t>
            </a:r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]</a:t>
            </a:r>
            <a:endParaRPr lang="ko-KR" altLang="en-US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83FB3CD1-CB3D-31C8-2F0E-C66032B5E9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987" y="4922013"/>
            <a:ext cx="4297076" cy="1389065"/>
          </a:xfrm>
        </p:spPr>
        <p:txBody>
          <a:bodyPr>
            <a:noAutofit/>
          </a:bodyPr>
          <a:lstStyle/>
          <a:p>
            <a:pPr algn="l"/>
            <a:r>
              <a:rPr lang="ko-KR" altLang="en-US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팀명</a:t>
            </a:r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I 4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조</a:t>
            </a:r>
            <a:endParaRPr lang="en-US" altLang="ko-KR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팀장 </a:t>
            </a:r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I 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최규성</a:t>
            </a:r>
            <a:endParaRPr lang="en-US" altLang="ko-KR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팀원 </a:t>
            </a:r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I 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홍재원</a:t>
            </a:r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정진호</a:t>
            </a:r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양인헌</a:t>
            </a:r>
            <a:endParaRPr lang="ko-KR" altLang="en-US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/>
          <p:nvPr/>
        </p:nvCxnSpPr>
        <p:spPr>
          <a:xfrm>
            <a:off x="11102109" y="1858820"/>
            <a:ext cx="1089891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6754DE39-FFCE-DA2B-A79D-B6ABE224B5AE}"/>
              </a:ext>
            </a:extLst>
          </p:cNvPr>
          <p:cNvCxnSpPr>
            <a:cxnSpLocks/>
          </p:cNvCxnSpPr>
          <p:nvPr/>
        </p:nvCxnSpPr>
        <p:spPr>
          <a:xfrm>
            <a:off x="-51031" y="5112329"/>
            <a:ext cx="775855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11102109" y="1729509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="" xmlns:a16="http://schemas.microsoft.com/office/drawing/2014/main" id="{A1308DAE-E5D0-A31D-E748-B82452E47319}"/>
              </a:ext>
            </a:extLst>
          </p:cNvPr>
          <p:cNvSpPr/>
          <p:nvPr/>
        </p:nvSpPr>
        <p:spPr>
          <a:xfrm>
            <a:off x="484678" y="498763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1515" y1="23636" x2="51515" y2="23636"/>
                        <a14:foregroundMark x1="56000" y1="24727" x2="56000" y2="24727"/>
                        <a14:foregroundMark x1="26909" y1="44970" x2="26909" y2="449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15647">
            <a:off x="7148056" y="2882078"/>
            <a:ext cx="6858000" cy="6858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16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937650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모델링</a:t>
            </a:r>
            <a:r>
              <a:rPr lang="en-US" altLang="ko-KR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(</a:t>
            </a:r>
            <a:r>
              <a:rPr lang="ko-KR" altLang="en-US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랜덤 </a:t>
            </a:r>
            <a:r>
              <a:rPr lang="ko-KR" altLang="en-US" sz="300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포레스트</a:t>
            </a:r>
            <a:r>
              <a:rPr lang="en-US" altLang="ko-KR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)</a:t>
            </a:r>
            <a:endParaRPr lang="ko-KR" altLang="en-US" sz="44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7347284" y="3437605"/>
            <a:ext cx="4180512" cy="6673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2-1. </a:t>
            </a:r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그리드 </a:t>
            </a:r>
            <a:r>
              <a:rPr lang="ko-KR" altLang="en-US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서치와</a:t>
            </a:r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튜닝 반복</a:t>
            </a:r>
            <a:endParaRPr lang="en-US" altLang="ko-KR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-&gt;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하이퍼파라미터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최적화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470FA80C-11F6-8973-FA88-3C07929A2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47" y="1672532"/>
            <a:ext cx="6028069" cy="486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539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937650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모델링</a:t>
            </a:r>
            <a:r>
              <a:rPr lang="en-US" altLang="ko-KR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(</a:t>
            </a:r>
            <a:r>
              <a:rPr lang="ko-KR" altLang="en-US" sz="300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그래디언트</a:t>
            </a:r>
            <a:r>
              <a:rPr lang="ko-KR" altLang="en-US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부스팅</a:t>
            </a:r>
            <a:r>
              <a:rPr lang="en-US" altLang="ko-KR" sz="30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)</a:t>
            </a:r>
            <a:endParaRPr lang="ko-KR" altLang="en-US" sz="44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7379368" y="3410115"/>
            <a:ext cx="4597607" cy="6673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2-1. </a:t>
            </a:r>
            <a:r>
              <a:rPr lang="ko-KR" altLang="en-US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임계값에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대한 성능 평가</a:t>
            </a:r>
            <a:endParaRPr lang="en-US" altLang="ko-KR" dirty="0" smtClean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-&gt; </a:t>
            </a:r>
            <a:r>
              <a:rPr lang="ko-KR" altLang="en-US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임계값</a:t>
            </a:r>
            <a:r>
              <a:rPr lang="ko-KR" altLang="en-US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설정</a:t>
            </a:r>
            <a:endParaRPr lang="en-US" altLang="ko-KR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16" y="1286358"/>
            <a:ext cx="6176347" cy="245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14" y="3965206"/>
            <a:ext cx="6176347" cy="270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849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000" y1="33576" x2="28000" y2="33576"/>
                        <a14:foregroundMark x1="55818" y1="26424" x2="55818" y2="26424"/>
                      </a14:backgroundRemoval>
                    </a14:imgEffect>
                    <a14:imgEffect>
                      <a14:sharpenSoften amount="27000"/>
                    </a14:imgEffect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2504">
            <a:off x="6490330" y="2515785"/>
            <a:ext cx="6858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35" y="2231127"/>
            <a:ext cx="6206045" cy="840594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03. 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결과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0" y="2620484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63203" y="2495793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2414289" y="3786280"/>
            <a:ext cx="3668829" cy="1669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2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RandomForest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2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GradientBoosting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654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0" y="604148"/>
            <a:ext cx="9468122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03.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결과 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en-US" altLang="ko-KR" sz="300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RandomForest</a:t>
            </a:r>
            <a:endParaRPr lang="ko-KR" altLang="en-US" sz="30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CA2C9A59-8616-8D15-87DD-4CC966046A10}"/>
              </a:ext>
            </a:extLst>
          </p:cNvPr>
          <p:cNvSpPr/>
          <p:nvPr/>
        </p:nvSpPr>
        <p:spPr>
          <a:xfrm>
            <a:off x="885594" y="1675850"/>
            <a:ext cx="10357171" cy="4712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35BC692D-EE50-0F0E-3D6F-0957B100AC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sp>
        <p:nvSpPr>
          <p:cNvPr id="12" name="부제목 2">
            <a:extLst>
              <a:ext uri="{FF2B5EF4-FFF2-40B4-BE49-F238E27FC236}">
                <a16:creationId xmlns="" xmlns:a16="http://schemas.microsoft.com/office/drawing/2014/main" id="{D6797140-F4F1-4DA9-F4CA-27F1FE5BAB5F}"/>
              </a:ext>
            </a:extLst>
          </p:cNvPr>
          <p:cNvSpPr txBox="1">
            <a:spLocks/>
          </p:cNvSpPr>
          <p:nvPr/>
        </p:nvSpPr>
        <p:spPr>
          <a:xfrm>
            <a:off x="3087416" y="1695403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코드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="" xmlns:a16="http://schemas.microsoft.com/office/drawing/2014/main" id="{B2CB95A9-D02C-B161-2409-BC53BC6F5CC7}"/>
              </a:ext>
            </a:extLst>
          </p:cNvPr>
          <p:cNvSpPr txBox="1">
            <a:spLocks/>
          </p:cNvSpPr>
          <p:nvPr/>
        </p:nvSpPr>
        <p:spPr>
          <a:xfrm>
            <a:off x="8266002" y="1695402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결과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FB1AFEA5-AE14-4414-D7A1-6CF92F6AD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012" y="2109829"/>
            <a:ext cx="3480986" cy="436437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310FB0DC-C110-CE37-8C8D-5B88449F7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180" y="2109829"/>
            <a:ext cx="6872832" cy="427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05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79" y="604148"/>
            <a:ext cx="10123181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03.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결과 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en-US" altLang="ko-KR" sz="300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GradientBoosting</a:t>
            </a:r>
            <a:endParaRPr lang="ko-KR" altLang="en-US" sz="30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CA2C9A59-8616-8D15-87DD-4CC966046A10}"/>
              </a:ext>
            </a:extLst>
          </p:cNvPr>
          <p:cNvSpPr/>
          <p:nvPr/>
        </p:nvSpPr>
        <p:spPr>
          <a:xfrm>
            <a:off x="885594" y="1675850"/>
            <a:ext cx="10357171" cy="4712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35BC692D-EE50-0F0E-3D6F-0957B100AC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50B68C01-EB22-CCB0-0631-A77AEA86C6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97539" y="2109833"/>
            <a:ext cx="3845226" cy="4278448"/>
          </a:xfrm>
          <a:prstGeom prst="rect">
            <a:avLst/>
          </a:prstGeom>
        </p:spPr>
      </p:pic>
      <p:sp>
        <p:nvSpPr>
          <p:cNvPr id="12" name="부제목 2">
            <a:extLst>
              <a:ext uri="{FF2B5EF4-FFF2-40B4-BE49-F238E27FC236}">
                <a16:creationId xmlns="" xmlns:a16="http://schemas.microsoft.com/office/drawing/2014/main" id="{D6797140-F4F1-4DA9-F4CA-27F1FE5BAB5F}"/>
              </a:ext>
            </a:extLst>
          </p:cNvPr>
          <p:cNvSpPr txBox="1">
            <a:spLocks/>
          </p:cNvSpPr>
          <p:nvPr/>
        </p:nvSpPr>
        <p:spPr>
          <a:xfrm>
            <a:off x="3087416" y="1695403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코드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="" xmlns:a16="http://schemas.microsoft.com/office/drawing/2014/main" id="{B2CB95A9-D02C-B161-2409-BC53BC6F5CC7}"/>
              </a:ext>
            </a:extLst>
          </p:cNvPr>
          <p:cNvSpPr txBox="1">
            <a:spLocks/>
          </p:cNvSpPr>
          <p:nvPr/>
        </p:nvSpPr>
        <p:spPr>
          <a:xfrm>
            <a:off x="8266002" y="1695402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결과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8A1CBB6E-C062-AACB-DAA2-2F377B5DBB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594" y="2109829"/>
            <a:ext cx="6511945" cy="427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0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79" y="604148"/>
            <a:ext cx="10123181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03.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결과 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en-US" altLang="ko-KR" sz="44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ROC Curve</a:t>
            </a:r>
            <a:endParaRPr lang="ko-KR" altLang="en-US" sz="30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CA2C9A59-8616-8D15-87DD-4CC966046A10}"/>
              </a:ext>
            </a:extLst>
          </p:cNvPr>
          <p:cNvSpPr/>
          <p:nvPr/>
        </p:nvSpPr>
        <p:spPr>
          <a:xfrm>
            <a:off x="885594" y="1675850"/>
            <a:ext cx="10357171" cy="4712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35BC692D-EE50-0F0E-3D6F-0957B100AC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sp>
        <p:nvSpPr>
          <p:cNvPr id="12" name="부제목 2">
            <a:extLst>
              <a:ext uri="{FF2B5EF4-FFF2-40B4-BE49-F238E27FC236}">
                <a16:creationId xmlns="" xmlns:a16="http://schemas.microsoft.com/office/drawing/2014/main" id="{D6797140-F4F1-4DA9-F4CA-27F1FE5BAB5F}"/>
              </a:ext>
            </a:extLst>
          </p:cNvPr>
          <p:cNvSpPr txBox="1">
            <a:spLocks/>
          </p:cNvSpPr>
          <p:nvPr/>
        </p:nvSpPr>
        <p:spPr>
          <a:xfrm>
            <a:off x="3087416" y="1695403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코드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="" xmlns:a16="http://schemas.microsoft.com/office/drawing/2014/main" id="{B2CB95A9-D02C-B161-2409-BC53BC6F5CC7}"/>
              </a:ext>
            </a:extLst>
          </p:cNvPr>
          <p:cNvSpPr txBox="1">
            <a:spLocks/>
          </p:cNvSpPr>
          <p:nvPr/>
        </p:nvSpPr>
        <p:spPr>
          <a:xfrm>
            <a:off x="8266002" y="1695402"/>
            <a:ext cx="2108300" cy="461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결과</a:t>
            </a:r>
            <a:r>
              <a:rPr lang="en-US" altLang="ko-KR" sz="20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628" y="2156968"/>
            <a:ext cx="4624137" cy="4226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94" y="2156969"/>
            <a:ext cx="5733034" cy="4160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1616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35" y="2231127"/>
            <a:ext cx="6206045" cy="840594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04. </a:t>
            </a:r>
            <a:r>
              <a:rPr lang="ko-KR" altLang="en-US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느낀점</a:t>
            </a:r>
            <a:endParaRPr lang="ko-KR" altLang="en-US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0" y="2620484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63203" y="2495793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2337634" y="3429000"/>
            <a:ext cx="5620001" cy="1095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</a:t>
            </a:r>
            <a:r>
              <a:rPr lang="en-US" altLang="ko-KR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스터디 하면서 느낀 점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000" y1="33576" x2="28000" y2="33576"/>
                        <a14:foregroundMark x1="55818" y1="26424" x2="55818" y2="26424"/>
                      </a14:backgroundRemoval>
                    </a14:imgEffect>
                    <a14:imgEffect>
                      <a14:sharpenSoften amount="27000"/>
                    </a14:imgEffect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2504">
            <a:off x="6490330" y="2515785"/>
            <a:ext cx="6858000" cy="6858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22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485018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04.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느낀 점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469028F1-FB38-0057-D435-BECD80856B08}"/>
              </a:ext>
            </a:extLst>
          </p:cNvPr>
          <p:cNvSpPr txBox="1">
            <a:spLocks/>
          </p:cNvSpPr>
          <p:nvPr/>
        </p:nvSpPr>
        <p:spPr>
          <a:xfrm>
            <a:off x="2263460" y="1864811"/>
            <a:ext cx="3397752" cy="1258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최규성</a:t>
            </a:r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  <a:p>
            <a:r>
              <a:rPr lang="ko-KR" altLang="en-US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관심이 많았던 </a:t>
            </a:r>
            <a:r>
              <a:rPr lang="ko-KR" altLang="en-US" sz="1800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머신러닝분야에</a:t>
            </a:r>
            <a:r>
              <a:rPr lang="ko-KR" altLang="en-US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대해 더욱 배울 수 있고 프로젝트를 통해 이해를 많은 것을 배운 것 같다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7" name="그래픽 6" descr="사용자 윤곽선">
            <a:extLst>
              <a:ext uri="{FF2B5EF4-FFF2-40B4-BE49-F238E27FC236}">
                <a16:creationId xmlns="" xmlns:a16="http://schemas.microsoft.com/office/drawing/2014/main" id="{372172F3-0D5F-9BA2-EA27-B2F5BBBD97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2363" y="1864811"/>
            <a:ext cx="1258282" cy="1258282"/>
          </a:xfrm>
          <a:prstGeom prst="rect">
            <a:avLst/>
          </a:prstGeom>
        </p:spPr>
      </p:pic>
      <p:pic>
        <p:nvPicPr>
          <p:cNvPr id="8" name="그래픽 7" descr="사용자 윤곽선">
            <a:extLst>
              <a:ext uri="{FF2B5EF4-FFF2-40B4-BE49-F238E27FC236}">
                <a16:creationId xmlns="" xmlns:a16="http://schemas.microsoft.com/office/drawing/2014/main" id="{DDE72ABC-81C9-105C-B6A5-4BC42D4271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81738" y="4384411"/>
            <a:ext cx="1258282" cy="1258282"/>
          </a:xfrm>
          <a:prstGeom prst="rect">
            <a:avLst/>
          </a:prstGeom>
        </p:spPr>
      </p:pic>
      <p:pic>
        <p:nvPicPr>
          <p:cNvPr id="9" name="그래픽 8" descr="사용자 윤곽선">
            <a:extLst>
              <a:ext uri="{FF2B5EF4-FFF2-40B4-BE49-F238E27FC236}">
                <a16:creationId xmlns="" xmlns:a16="http://schemas.microsoft.com/office/drawing/2014/main" id="{BC276832-38E2-7BAE-11CC-36565FDE78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3442" y="4384411"/>
            <a:ext cx="1258282" cy="1258282"/>
          </a:xfrm>
          <a:prstGeom prst="rect">
            <a:avLst/>
          </a:prstGeom>
        </p:spPr>
      </p:pic>
      <p:pic>
        <p:nvPicPr>
          <p:cNvPr id="11" name="그래픽 10" descr="사용자 윤곽선">
            <a:extLst>
              <a:ext uri="{FF2B5EF4-FFF2-40B4-BE49-F238E27FC236}">
                <a16:creationId xmlns="" xmlns:a16="http://schemas.microsoft.com/office/drawing/2014/main" id="{521B12A7-D29A-D46B-60A8-635303F115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81738" y="1864811"/>
            <a:ext cx="1258282" cy="1258282"/>
          </a:xfrm>
          <a:prstGeom prst="rect">
            <a:avLst/>
          </a:prstGeom>
        </p:spPr>
      </p:pic>
      <p:sp>
        <p:nvSpPr>
          <p:cNvPr id="12" name="부제목 2">
            <a:extLst>
              <a:ext uri="{FF2B5EF4-FFF2-40B4-BE49-F238E27FC236}">
                <a16:creationId xmlns="" xmlns:a16="http://schemas.microsoft.com/office/drawing/2014/main" id="{D2BB2D1E-45E7-4139-2396-B854D2738DB3}"/>
              </a:ext>
            </a:extLst>
          </p:cNvPr>
          <p:cNvSpPr txBox="1">
            <a:spLocks/>
          </p:cNvSpPr>
          <p:nvPr/>
        </p:nvSpPr>
        <p:spPr>
          <a:xfrm>
            <a:off x="7552304" y="1864811"/>
            <a:ext cx="3738283" cy="1258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홍재원</a:t>
            </a:r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약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두달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간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이지스퍼블리싱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머신러닝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스터디에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참여하면서 기존에 알고 있었던 다양한 알고리즘 및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머신러닝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개념을 복습하고 새롭게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알게된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내용들을 학습하면서 더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깊이있는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공부를 할 수 있었습니다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="" xmlns:a16="http://schemas.microsoft.com/office/drawing/2014/main" id="{D4FEF03C-8946-2656-DF01-FCAEEB2A552C}"/>
              </a:ext>
            </a:extLst>
          </p:cNvPr>
          <p:cNvSpPr txBox="1">
            <a:spLocks/>
          </p:cNvSpPr>
          <p:nvPr/>
        </p:nvSpPr>
        <p:spPr>
          <a:xfrm>
            <a:off x="1980645" y="4614292"/>
            <a:ext cx="3706963" cy="1258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정진호</a:t>
            </a:r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이전에 배운 개념들을 점검하고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부족한 지식을 보완하며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보다 실용적인 코드를 축적할 수 있는 기회가 되었다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  <a:p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이지스퍼블리싱과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BDA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에 감사를 표한다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</p:txBody>
      </p:sp>
      <p:sp>
        <p:nvSpPr>
          <p:cNvPr id="14" name="부제목 2">
            <a:extLst>
              <a:ext uri="{FF2B5EF4-FFF2-40B4-BE49-F238E27FC236}">
                <a16:creationId xmlns="" xmlns:a16="http://schemas.microsoft.com/office/drawing/2014/main" id="{A5C161A3-3426-C061-7EFB-E7183192E6F3}"/>
              </a:ext>
            </a:extLst>
          </p:cNvPr>
          <p:cNvSpPr txBox="1">
            <a:spLocks/>
          </p:cNvSpPr>
          <p:nvPr/>
        </p:nvSpPr>
        <p:spPr>
          <a:xfrm>
            <a:off x="7190587" y="4412225"/>
            <a:ext cx="4757549" cy="1258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1800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양인헌</a:t>
            </a:r>
            <a:r>
              <a:rPr lang="en-US" altLang="ko-KR" sz="1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스터디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하면서 팀장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팀원들과 함께 더 많은 것을 배울 수 있어 좋았습니다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!!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스터디하길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잘했다고 생각이 들고 팀장님 고생 많으셨습니다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~~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02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9365" y="2934384"/>
            <a:ext cx="6206045" cy="840594"/>
          </a:xfrm>
        </p:spPr>
        <p:txBody>
          <a:bodyPr anchor="t">
            <a:noAutofit/>
          </a:bodyPr>
          <a:lstStyle/>
          <a:p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THANK YOU</a:t>
            </a:r>
            <a:endParaRPr lang="ko-KR" altLang="en-US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81CCC42A-856D-01E0-11AA-CEB40DDC235E}"/>
              </a:ext>
            </a:extLst>
          </p:cNvPr>
          <p:cNvCxnSpPr>
            <a:cxnSpLocks/>
          </p:cNvCxnSpPr>
          <p:nvPr/>
        </p:nvCxnSpPr>
        <p:spPr>
          <a:xfrm>
            <a:off x="0" y="3243140"/>
            <a:ext cx="2947111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="" xmlns:a16="http://schemas.microsoft.com/office/drawing/2014/main" id="{2F576CEB-D692-9FE4-0F46-6EB118A76C23}"/>
              </a:ext>
            </a:extLst>
          </p:cNvPr>
          <p:cNvSpPr/>
          <p:nvPr/>
        </p:nvSpPr>
        <p:spPr>
          <a:xfrm>
            <a:off x="2725168" y="3085392"/>
            <a:ext cx="301841" cy="30184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7BFE87F9-19FD-1C97-A709-E13112C8A526}"/>
              </a:ext>
            </a:extLst>
          </p:cNvPr>
          <p:cNvCxnSpPr>
            <a:cxnSpLocks/>
          </p:cNvCxnSpPr>
          <p:nvPr/>
        </p:nvCxnSpPr>
        <p:spPr>
          <a:xfrm>
            <a:off x="9333390" y="3243140"/>
            <a:ext cx="2928279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FAB18F7D-95CA-CD70-0238-CD78C65239C2}"/>
              </a:ext>
            </a:extLst>
          </p:cNvPr>
          <p:cNvSpPr/>
          <p:nvPr/>
        </p:nvSpPr>
        <p:spPr>
          <a:xfrm>
            <a:off x="9153156" y="3087676"/>
            <a:ext cx="301841" cy="30184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95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606D0A6-7CF0-54B0-39FE-263FD8127A81}"/>
              </a:ext>
            </a:extLst>
          </p:cNvPr>
          <p:cNvSpPr/>
          <p:nvPr/>
        </p:nvSpPr>
        <p:spPr>
          <a:xfrm>
            <a:off x="1" y="1985554"/>
            <a:ext cx="12192000" cy="44587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3680" y="840162"/>
            <a:ext cx="4872875" cy="840594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CONTENTS</a:t>
            </a:r>
            <a:endParaRPr lang="ko-KR" altLang="en-US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83FB3CD1-CB3D-31C8-2F0E-C66032B5E9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5318" y="2671350"/>
            <a:ext cx="2828273" cy="600892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01.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프로젝트 소개</a:t>
            </a:r>
            <a:endParaRPr lang="en-US" altLang="ko-KR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/>
          <p:nvPr/>
        </p:nvCxnSpPr>
        <p:spPr>
          <a:xfrm>
            <a:off x="11102109" y="1162136"/>
            <a:ext cx="1089891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11102109" y="1032825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E6FC8525-3A1B-AEF3-63C1-5914E486B7A8}"/>
              </a:ext>
            </a:extLst>
          </p:cNvPr>
          <p:cNvSpPr txBox="1">
            <a:spLocks/>
          </p:cNvSpPr>
          <p:nvPr/>
        </p:nvSpPr>
        <p:spPr>
          <a:xfrm>
            <a:off x="6720667" y="2671350"/>
            <a:ext cx="2828273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프로젝트 과정</a:t>
            </a:r>
            <a:endParaRPr lang="en-US" altLang="ko-KR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="" xmlns:a16="http://schemas.microsoft.com/office/drawing/2014/main" id="{A6533380-8057-5161-31D8-A79A97E1A4ED}"/>
              </a:ext>
            </a:extLst>
          </p:cNvPr>
          <p:cNvSpPr txBox="1">
            <a:spLocks/>
          </p:cNvSpPr>
          <p:nvPr/>
        </p:nvSpPr>
        <p:spPr>
          <a:xfrm>
            <a:off x="1935318" y="4095202"/>
            <a:ext cx="2828273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03.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프로젝트 결과</a:t>
            </a:r>
            <a:endParaRPr lang="en-US" altLang="ko-KR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="" xmlns:a16="http://schemas.microsoft.com/office/drawing/2014/main" id="{9ADB3581-523A-FA60-39D5-096226984B99}"/>
              </a:ext>
            </a:extLst>
          </p:cNvPr>
          <p:cNvSpPr txBox="1">
            <a:spLocks/>
          </p:cNvSpPr>
          <p:nvPr/>
        </p:nvSpPr>
        <p:spPr>
          <a:xfrm>
            <a:off x="6720667" y="4095202"/>
            <a:ext cx="2828273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04.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느낀 점</a:t>
            </a:r>
            <a:endParaRPr lang="en-US" altLang="ko-KR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9" name="부제목 2">
            <a:extLst>
              <a:ext uri="{FF2B5EF4-FFF2-40B4-BE49-F238E27FC236}">
                <a16:creationId xmlns="" xmlns:a16="http://schemas.microsoft.com/office/drawing/2014/main" id="{3C5F0861-3544-9FB8-0370-942C3AF1023B}"/>
              </a:ext>
            </a:extLst>
          </p:cNvPr>
          <p:cNvSpPr txBox="1">
            <a:spLocks/>
          </p:cNvSpPr>
          <p:nvPr/>
        </p:nvSpPr>
        <p:spPr>
          <a:xfrm>
            <a:off x="2483958" y="3383276"/>
            <a:ext cx="1992252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주제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목표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14" name="부제목 2">
            <a:extLst>
              <a:ext uri="{FF2B5EF4-FFF2-40B4-BE49-F238E27FC236}">
                <a16:creationId xmlns="" xmlns:a16="http://schemas.microsoft.com/office/drawing/2014/main" id="{94419BDA-BFAC-6626-9379-BE9237C3D1D5}"/>
              </a:ext>
            </a:extLst>
          </p:cNvPr>
          <p:cNvSpPr txBox="1">
            <a:spLocks/>
          </p:cNvSpPr>
          <p:nvPr/>
        </p:nvSpPr>
        <p:spPr>
          <a:xfrm>
            <a:off x="2483958" y="4807128"/>
            <a:ext cx="2619269" cy="711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RandomForest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GradientBoosting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="" xmlns:a16="http://schemas.microsoft.com/office/drawing/2014/main" id="{2715D92D-8A7F-1440-594A-2AD4CDC97CFE}"/>
              </a:ext>
            </a:extLst>
          </p:cNvPr>
          <p:cNvSpPr txBox="1">
            <a:spLocks/>
          </p:cNvSpPr>
          <p:nvPr/>
        </p:nvSpPr>
        <p:spPr>
          <a:xfrm>
            <a:off x="7321566" y="3383276"/>
            <a:ext cx="1992252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원리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코드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16" name="부제목 2">
            <a:extLst>
              <a:ext uri="{FF2B5EF4-FFF2-40B4-BE49-F238E27FC236}">
                <a16:creationId xmlns="" xmlns:a16="http://schemas.microsoft.com/office/drawing/2014/main" id="{84D07B5E-B1CF-4E52-7CCD-CC60273EA69A}"/>
              </a:ext>
            </a:extLst>
          </p:cNvPr>
          <p:cNvSpPr txBox="1">
            <a:spLocks/>
          </p:cNvSpPr>
          <p:nvPr/>
        </p:nvSpPr>
        <p:spPr>
          <a:xfrm>
            <a:off x="7321566" y="4807128"/>
            <a:ext cx="3024218" cy="600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</a:t>
            </a:r>
            <a:r>
              <a:rPr lang="en-US" altLang="ko-KR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스터디를 진행하면서 </a:t>
            </a:r>
            <a:endParaRPr lang="en-US" altLang="ko-KR" sz="1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ko-KR" altLang="en-US" sz="16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느낀점</a:t>
            </a: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en-US" altLang="ko-KR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팀장</a:t>
            </a:r>
            <a:r>
              <a:rPr lang="en-US" altLang="ko-KR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팀원</a:t>
            </a:r>
            <a:r>
              <a:rPr lang="en-US" altLang="ko-KR" sz="1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="" xmlns:a16="http://schemas.microsoft.com/office/drawing/2014/main" id="{EA2CB23F-17C0-9CF7-D5FD-03B056BD2A0F}"/>
              </a:ext>
            </a:extLst>
          </p:cNvPr>
          <p:cNvCxnSpPr/>
          <p:nvPr/>
        </p:nvCxnSpPr>
        <p:spPr>
          <a:xfrm>
            <a:off x="6096000" y="2508069"/>
            <a:ext cx="0" cy="33528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50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35" y="2231127"/>
            <a:ext cx="6206045" cy="840594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01. 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0" y="2620484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63203" y="2495793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2414290" y="3786280"/>
            <a:ext cx="3342076" cy="1095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주제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목표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000" y1="33576" x2="28000" y2="33576"/>
                        <a14:foregroundMark x1="55818" y1="26424" x2="55818" y2="26424"/>
                      </a14:backgroundRemoval>
                    </a14:imgEffect>
                    <a14:imgEffect>
                      <a14:sharpenSoften amount="27000"/>
                    </a14:imgEffect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2504">
            <a:off x="6490330" y="2515785"/>
            <a:ext cx="6858000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9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485018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01.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400916" y="1642042"/>
            <a:ext cx="10836044" cy="42572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주제</a:t>
            </a:r>
            <a:r>
              <a:rPr lang="en-US" altLang="ko-KR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  <a:p>
            <a:endParaRPr lang="en-US" altLang="ko-KR" sz="2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주요 벼 생산 지역</a:t>
            </a:r>
            <a:r>
              <a:rPr lang="en-US" altLang="ko-KR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철원</a:t>
            </a:r>
            <a:r>
              <a:rPr lang="en-US" altLang="ko-KR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</a:t>
            </a:r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해남</a:t>
            </a:r>
            <a:r>
              <a:rPr lang="en-US" altLang="ko-KR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</a:t>
            </a:r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이천</a:t>
            </a:r>
            <a:r>
              <a:rPr lang="en-US" altLang="ko-KR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의 기상 정보를 바탕으로 가뭄 발생 여부 분류</a:t>
            </a:r>
            <a:endParaRPr lang="en-US" altLang="ko-KR" sz="2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en-US" altLang="ko-KR" sz="2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목표</a:t>
            </a:r>
            <a:r>
              <a:rPr lang="en-US" altLang="ko-KR" sz="2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]</a:t>
            </a:r>
          </a:p>
          <a:p>
            <a:endParaRPr lang="en-US" altLang="ko-KR" sz="2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각 기상 정보를 활용하여 벼 생산 활동 지역의 가뭄 발생 여부를 파악</a:t>
            </a:r>
            <a:endParaRPr lang="en-US" altLang="ko-KR" sz="2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r>
              <a:rPr lang="ko-KR" altLang="en-US" sz="2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각 기상 정보와 가뭄 발생 여부 상관관계 파악</a:t>
            </a:r>
            <a:endParaRPr lang="en-US" altLang="ko-KR" sz="2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088" y="4881612"/>
            <a:ext cx="3158001" cy="315729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3" name="그래픽 12" descr="배지 체크 표시1 윤곽선">
            <a:extLst>
              <a:ext uri="{FF2B5EF4-FFF2-40B4-BE49-F238E27FC236}">
                <a16:creationId xmlns="" xmlns:a16="http://schemas.microsoft.com/office/drawing/2014/main" id="{A0E3FA0D-6B0B-DBFF-C0E5-A03EC38214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79582" y="4696117"/>
            <a:ext cx="358254" cy="358254"/>
          </a:xfrm>
          <a:prstGeom prst="rect">
            <a:avLst/>
          </a:prstGeom>
        </p:spPr>
      </p:pic>
      <p:pic>
        <p:nvPicPr>
          <p:cNvPr id="14" name="그래픽 13" descr="배지 체크 표시1 윤곽선">
            <a:extLst>
              <a:ext uri="{FF2B5EF4-FFF2-40B4-BE49-F238E27FC236}">
                <a16:creationId xmlns="" xmlns:a16="http://schemas.microsoft.com/office/drawing/2014/main" id="{B3505662-A4E3-63EB-0E76-3642D2CB21E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3511" y="5115635"/>
            <a:ext cx="358254" cy="35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3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35" y="2231127"/>
            <a:ext cx="6206045" cy="840594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0" y="2620484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63203" y="2495793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2414290" y="3786280"/>
            <a:ext cx="3342076" cy="1095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원리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프로젝트 코드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000" y1="33576" x2="28000" y2="33576"/>
                        <a14:foregroundMark x1="55818" y1="26424" x2="55818" y2="26424"/>
                      </a14:backgroundRemoval>
                    </a14:imgEffect>
                    <a14:imgEffect>
                      <a14:sharpenSoften amount="27000"/>
                    </a14:imgEffect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2504">
            <a:off x="6490330" y="2515785"/>
            <a:ext cx="6858000" cy="6858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17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0" y="604148"/>
            <a:ext cx="10118377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데이터 확보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6586749" y="2133049"/>
            <a:ext cx="5020573" cy="34152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1. 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자료 출처 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: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기상청 </a:t>
            </a:r>
            <a:r>
              <a:rPr lang="ko-KR" altLang="en-US" sz="18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기상자료개방포털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2.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사용 데이터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 </a:t>
            </a:r>
            <a:r>
              <a:rPr lang="ko-KR" altLang="en-US" sz="1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종관기상관측</a:t>
            </a:r>
            <a:endParaRPr lang="en-US" altLang="ko-KR" sz="14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 </a:t>
            </a:r>
            <a:r>
              <a:rPr lang="ko-KR" altLang="en-US" sz="14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표준강수지수</a:t>
            </a:r>
            <a:endParaRPr lang="en-US" altLang="ko-KR" sz="14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3.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필터링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시계열 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: 2013 ~ 2023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년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지역 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: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이천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철원</a:t>
            </a:r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해남</a:t>
            </a:r>
            <a:endParaRPr lang="en-US" altLang="ko-KR" sz="1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CA2C9A59-8616-8D15-87DD-4CC966046A10}"/>
              </a:ext>
            </a:extLst>
          </p:cNvPr>
          <p:cNvSpPr/>
          <p:nvPr/>
        </p:nvSpPr>
        <p:spPr>
          <a:xfrm>
            <a:off x="906181" y="1675850"/>
            <a:ext cx="5407533" cy="4712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469028F1-FB38-0057-D435-BECD80856B08}"/>
              </a:ext>
            </a:extLst>
          </p:cNvPr>
          <p:cNvSpPr txBox="1">
            <a:spLocks/>
          </p:cNvSpPr>
          <p:nvPr/>
        </p:nvSpPr>
        <p:spPr>
          <a:xfrm>
            <a:off x="1281412" y="3611771"/>
            <a:ext cx="5110680" cy="8405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[</a:t>
            </a: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첨부해야 할 사진이 있다면</a:t>
            </a:r>
            <a:r>
              <a:rPr lang="en-US" altLang="ko-KR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…]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0E5D63B1-C6CB-E726-AA51-57BC963A0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971" y="1675850"/>
            <a:ext cx="1895475" cy="3429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104E5CEE-7FDB-DDA7-C12C-CEE6877373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472" y="3502341"/>
            <a:ext cx="5295590" cy="28255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F591C789-4F98-8A96-3B27-40C95D279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806" y="2005858"/>
            <a:ext cx="5302003" cy="132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21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937650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전처리</a:t>
            </a:r>
            <a:endParaRPr lang="ko-KR" altLang="en-US" sz="44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7138737" y="1742535"/>
            <a:ext cx="4792176" cy="43908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종관기상관측 데이터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971550" lvl="1" indent="-514350" algn="l">
              <a:buAutoNum type="arabicPeriod"/>
            </a:pPr>
            <a:r>
              <a:rPr lang="ko-KR" altLang="en-US" sz="2400" dirty="0" err="1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결측치</a:t>
            </a:r>
            <a:r>
              <a:rPr lang="ko-KR" altLang="en-US" sz="24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처리</a:t>
            </a:r>
            <a:endParaRPr lang="en-US" altLang="ko-KR" sz="24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971550" lvl="1" indent="-514350" algn="l">
              <a:buAutoNum type="arabicPeriod"/>
            </a:pPr>
            <a:r>
              <a:rPr lang="ko-KR" altLang="en-US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스케일링</a:t>
            </a:r>
            <a:r>
              <a:rPr lang="en-US" altLang="ko-KR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정규화</a:t>
            </a:r>
            <a:r>
              <a:rPr lang="en-US" altLang="ko-KR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</a:p>
          <a:p>
            <a:pPr marL="514350" indent="-514350" algn="l">
              <a:buAutoNum type="arabicPeriod"/>
            </a:pP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BCDB756A-6851-3203-5B15-25A43D6C8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47" y="4167842"/>
            <a:ext cx="5594931" cy="21687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02DD806D-27B9-87ED-3280-637701D53F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47" y="1620254"/>
            <a:ext cx="5594932" cy="210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09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937650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전처리</a:t>
            </a:r>
            <a:endParaRPr lang="ko-KR" altLang="en-US" sz="44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="" xmlns:a16="http://schemas.microsoft.com/office/drawing/2014/main" id="{0EE9B48E-26AC-E7A2-331A-AE212BC6DCBD}"/>
              </a:ext>
            </a:extLst>
          </p:cNvPr>
          <p:cNvSpPr txBox="1">
            <a:spLocks/>
          </p:cNvSpPr>
          <p:nvPr/>
        </p:nvSpPr>
        <p:spPr>
          <a:xfrm>
            <a:off x="7138737" y="1742535"/>
            <a:ext cx="4792176" cy="43908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ko-KR" altLang="en-US" sz="2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표준강수지수</a:t>
            </a:r>
            <a:r>
              <a:rPr lang="en-US" altLang="ko-KR" sz="2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2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가뭄</a:t>
            </a:r>
            <a:r>
              <a:rPr lang="en-US" altLang="ko-KR" sz="2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  <a:r>
              <a:rPr lang="ko-KR" altLang="en-US" sz="2800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데이터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914400" lvl="1" indent="-457200" algn="l">
              <a:buFont typeface="+mj-lt"/>
              <a:buAutoNum type="arabicPeriod"/>
            </a:pPr>
            <a:r>
              <a:rPr lang="ko-KR" altLang="en-US" sz="24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라벨 이진변수화</a:t>
            </a:r>
            <a:endParaRPr lang="en-US" altLang="ko-KR" sz="24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457200" indent="-457200" algn="l">
              <a:buFont typeface="+mj-lt"/>
              <a:buAutoNum type="arabicPeriod"/>
            </a:pP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이후 두 데이터 병합</a:t>
            </a:r>
            <a:endParaRPr lang="en-US" altLang="ko-KR" sz="28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8B8459E2-749E-5637-AA63-18CC20A98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916" y="4199804"/>
            <a:ext cx="5980808" cy="125451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3842071E-3F85-34CC-829E-79E9DFAE2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17" y="1742535"/>
            <a:ext cx="6256558" cy="182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91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A04A9D4-7EAF-C16C-0C8B-3B2F584FB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181" y="604148"/>
            <a:ext cx="9376506" cy="840594"/>
          </a:xfrm>
        </p:spPr>
        <p:txBody>
          <a:bodyPr anchor="ctr">
            <a:noAutofit/>
          </a:bodyPr>
          <a:lstStyle/>
          <a:p>
            <a:pPr algn="l"/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02. 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과정</a:t>
            </a:r>
            <a:r>
              <a:rPr lang="en-US" altLang="ko-KR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|</a:t>
            </a:r>
            <a:r>
              <a:rPr lang="ko-KR" altLang="en-US" sz="44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ko-KR" altLang="en-US" sz="3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모델링</a:t>
            </a:r>
            <a:endParaRPr lang="ko-KR" altLang="en-US" sz="44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81DE3264-1CA3-FA2B-608C-90FF5D00D46E}"/>
              </a:ext>
            </a:extLst>
          </p:cNvPr>
          <p:cNvCxnSpPr>
            <a:cxnSpLocks/>
          </p:cNvCxnSpPr>
          <p:nvPr/>
        </p:nvCxnSpPr>
        <p:spPr>
          <a:xfrm>
            <a:off x="-17755" y="958669"/>
            <a:ext cx="837342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6C810802-894E-D8BE-9164-78A0EC0C965F}"/>
              </a:ext>
            </a:extLst>
          </p:cNvPr>
          <p:cNvSpPr/>
          <p:nvPr/>
        </p:nvSpPr>
        <p:spPr>
          <a:xfrm>
            <a:off x="645448" y="833978"/>
            <a:ext cx="240146" cy="24938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469028F1-FB38-0057-D435-BECD80856B08}"/>
              </a:ext>
            </a:extLst>
          </p:cNvPr>
          <p:cNvSpPr txBox="1">
            <a:spLocks/>
          </p:cNvSpPr>
          <p:nvPr/>
        </p:nvSpPr>
        <p:spPr>
          <a:xfrm>
            <a:off x="8856821" y="3171745"/>
            <a:ext cx="2319097" cy="8405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1. </a:t>
            </a:r>
            <a:r>
              <a:rPr lang="ko-KR" altLang="en-US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데이터 분리</a:t>
            </a:r>
            <a:endParaRPr lang="en-US" altLang="ko-KR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l"/>
            <a:r>
              <a:rPr lang="en-US" altLang="ko-KR" sz="18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- train : test = 8 : 2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515" y1="44667" x2="45515" y2="44667"/>
                        <a14:foregroundMark x1="57455" y1="45273" x2="57455" y2="45273"/>
                        <a14:foregroundMark x1="52788" y1="52667" x2="52788" y2="52667"/>
                        <a14:foregroundMark x1="37697" y1="53515" x2="37697" y2="53515"/>
                        <a14:foregroundMark x1="59455" y1="53636" x2="59455" y2="53636"/>
                        <a14:foregroundMark x1="67818" y1="50303" x2="67818" y2="50303"/>
                      </a14:backgroundRemoval>
                    </a14:imgEffect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092" y="-820037"/>
            <a:ext cx="2210801" cy="221031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48" y="2381573"/>
            <a:ext cx="7497028" cy="2192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9657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417</Words>
  <Application>Microsoft Office PowerPoint</Application>
  <PresentationFormat>사용자 지정</PresentationFormat>
  <Paragraphs>87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굴림</vt:lpstr>
      <vt:lpstr>Arial</vt:lpstr>
      <vt:lpstr>Wingdings</vt:lpstr>
      <vt:lpstr>넥슨Lv1고딕 OTF</vt:lpstr>
      <vt:lpstr>넥슨Lv1고딕 OTF Bold</vt:lpstr>
      <vt:lpstr>맑은 고딕</vt:lpstr>
      <vt:lpstr>Office 테마</vt:lpstr>
      <vt:lpstr>              Easy Study Project   [농업지역 가뭄 발생 여부 파악]</vt:lpstr>
      <vt:lpstr>CONTENTS</vt:lpstr>
      <vt:lpstr>01. 프로젝트 소개</vt:lpstr>
      <vt:lpstr>01. 프로젝트 소개</vt:lpstr>
      <vt:lpstr>02. 프로젝트 과정</vt:lpstr>
      <vt:lpstr>02. 프로젝트 과정 | 데이터 확보</vt:lpstr>
      <vt:lpstr>02. 프로젝트 과정 | 전처리</vt:lpstr>
      <vt:lpstr>02. 프로젝트 과정 | 전처리</vt:lpstr>
      <vt:lpstr>02. 프로젝트 과정 | 모델링</vt:lpstr>
      <vt:lpstr>02. 프로젝트 과정 | 모델링(랜덤 포레스트)</vt:lpstr>
      <vt:lpstr>02. 프로젝트 과정 | 모델링(그래디언트 부스팅)</vt:lpstr>
      <vt:lpstr>03. 프로젝트 결과</vt:lpstr>
      <vt:lpstr>03. 프로젝트 결과 | RandomForest</vt:lpstr>
      <vt:lpstr>03. 프로젝트 결과 | GradientBoosting</vt:lpstr>
      <vt:lpstr>03. 프로젝트 결과 | ROC Curve</vt:lpstr>
      <vt:lpstr>04. 느낀점</vt:lpstr>
      <vt:lpstr>04. 느낀 점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Study Project  [프로젝트 명]</dc:title>
  <dc:creator>이유진</dc:creator>
  <cp:lastModifiedBy>최규성</cp:lastModifiedBy>
  <cp:revision>15</cp:revision>
  <dcterms:created xsi:type="dcterms:W3CDTF">2023-05-25T08:15:02Z</dcterms:created>
  <dcterms:modified xsi:type="dcterms:W3CDTF">2024-01-19T08:29:53Z</dcterms:modified>
</cp:coreProperties>
</file>

<file path=docProps/thumbnail.jpeg>
</file>